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94" r:id="rId6"/>
    <p:sldId id="291" r:id="rId7"/>
    <p:sldId id="292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/>
              <a:t>Warm Up:  </a:t>
            </a:r>
            <a:r>
              <a:rPr lang="en-US" sz="6000" b="1" u="sng" dirty="0" err="1" smtClean="0"/>
              <a:t>Hapiness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*Answer all questions in complete sentences unless otherwise specified.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1. Do you feel your life is balanced? How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2. Do you have balance between your school life and your home life?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dirty="0" smtClean="0"/>
              <a:t>Elements of a Balanced Lifestyle:  </a:t>
            </a:r>
            <a:br>
              <a:rPr lang="en-US" sz="3600" b="1" dirty="0" smtClean="0"/>
            </a:br>
            <a:r>
              <a:rPr lang="en-US" sz="3600" b="1" dirty="0" smtClean="0"/>
              <a:t>Leisure and Recreation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Time for hobbies, and leisure activities that add to your life.  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Will you travel?  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Have a garden?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Follow your favorite sports team? 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Go to the movies?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8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dirty="0" smtClean="0"/>
              <a:t>Elements of a Balanced Lifestyle:  </a:t>
            </a:r>
            <a:br>
              <a:rPr lang="en-US" sz="3600" b="1" dirty="0" smtClean="0"/>
            </a:br>
            <a:r>
              <a:rPr lang="en-US" sz="3600" b="1" dirty="0" smtClean="0"/>
              <a:t>Spiritual Life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Many people realize their spiritual needs through their religion (or meditation, reading, walking, </a:t>
            </a:r>
            <a:r>
              <a:rPr lang="en-US" sz="4000" dirty="0" err="1">
                <a:solidFill>
                  <a:schemeClr val="tx2"/>
                </a:solidFill>
              </a:rPr>
              <a:t>etc</a:t>
            </a:r>
            <a:r>
              <a:rPr lang="en-US" sz="4000" dirty="0">
                <a:solidFill>
                  <a:schemeClr val="tx2"/>
                </a:solidFill>
              </a:rPr>
              <a:t>). </a:t>
            </a:r>
          </a:p>
          <a:p>
            <a:r>
              <a:rPr lang="en-US" sz="4000" dirty="0">
                <a:solidFill>
                  <a:schemeClr val="tx2"/>
                </a:solidFill>
              </a:rPr>
              <a:t>Others choose to, “give something back” to the world by volunteering for some cause.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4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Maslow</a:t>
            </a:r>
            <a:endParaRPr lang="en-US" dirty="0"/>
          </a:p>
        </p:txBody>
      </p:sp>
      <p:pic>
        <p:nvPicPr>
          <p:cNvPr id="4" name="Content Placeholder 4" descr="Maslow's Pyramid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9139" r="-491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0560" y="3266737"/>
            <a:ext cx="1800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Self Confidence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3870" y="3957332"/>
            <a:ext cx="1215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Belonging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1505" y="4668794"/>
            <a:ext cx="1024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Stability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152" y="5268959"/>
            <a:ext cx="1740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Food &amp; Shelter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6690" y="3219082"/>
            <a:ext cx="1396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Self Esteem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8739" y="3889521"/>
            <a:ext cx="67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Love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3030" y="4668794"/>
            <a:ext cx="1023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Security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9941" y="5469014"/>
            <a:ext cx="874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Health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6119" y="6126163"/>
            <a:ext cx="1040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External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4102" y="6126163"/>
            <a:ext cx="1003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Internal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17" name="Straight Connector 16"/>
          <p:cNvCxnSpPr>
            <a:stCxn id="4" idx="0"/>
            <a:endCxn id="4" idx="2"/>
          </p:cNvCxnSpPr>
          <p:nvPr/>
        </p:nvCxnSpPr>
        <p:spPr>
          <a:xfrm>
            <a:off x="4572000" y="1600200"/>
            <a:ext cx="0" cy="4525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21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b="1" u="sng" dirty="0" smtClean="0"/>
              <a:t>Happiness is a Balanced Lifestyle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8244"/>
          </a:xfrm>
        </p:spPr>
        <p:txBody>
          <a:bodyPr>
            <a:noAutofit/>
          </a:bodyPr>
          <a:lstStyle/>
          <a:p>
            <a:endParaRPr lang="en-US" sz="4800" b="1" u="sng" dirty="0" smtClean="0">
              <a:solidFill>
                <a:schemeClr val="tx2"/>
              </a:solidFill>
            </a:endParaRPr>
          </a:p>
          <a:p>
            <a:r>
              <a:rPr lang="en-US" sz="4800" b="1" u="sng" dirty="0" smtClean="0">
                <a:solidFill>
                  <a:schemeClr val="tx2"/>
                </a:solidFill>
              </a:rPr>
              <a:t>Objective</a:t>
            </a:r>
            <a:r>
              <a:rPr lang="en-US" sz="4800" b="1" u="sng" dirty="0">
                <a:solidFill>
                  <a:schemeClr val="tx2"/>
                </a:solidFill>
              </a:rPr>
              <a:t>: </a:t>
            </a:r>
            <a:r>
              <a:rPr lang="en-US" sz="4800" dirty="0" smtClean="0">
                <a:solidFill>
                  <a:schemeClr val="tx2"/>
                </a:solidFill>
              </a:rPr>
              <a:t>To </a:t>
            </a:r>
            <a:r>
              <a:rPr lang="en-US" sz="4800" dirty="0">
                <a:solidFill>
                  <a:schemeClr val="tx2"/>
                </a:solidFill>
              </a:rPr>
              <a:t>help students identify the components of a balanced lifestyle.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Emma &amp; Isaac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Read Emma &amp; Isaac’s story on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pg. 64.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 smtClean="0"/>
              <a:t>Trouble Balancing their Lives</a:t>
            </a:r>
            <a:endParaRPr lang="en-US" sz="4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>
                <a:solidFill>
                  <a:schemeClr val="tx2"/>
                </a:solidFill>
              </a:rPr>
              <a:t>Emma’s life is incomplete.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There are times when it is necessary to center your attention on one part of your life (illness, finishing work, etc.)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However, she cannot keep her current pattern.</a:t>
            </a:r>
          </a:p>
          <a:p>
            <a:r>
              <a:rPr lang="en-US" sz="3200" dirty="0">
                <a:solidFill>
                  <a:schemeClr val="tx2"/>
                </a:solidFill>
              </a:rPr>
              <a:t>Her life is not balanced.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 smtClean="0"/>
              <a:t>Trouble Balancing their Lives</a:t>
            </a:r>
            <a:endParaRPr lang="en-US" sz="4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>
                <a:solidFill>
                  <a:schemeClr val="tx2"/>
                </a:solidFill>
              </a:rPr>
              <a:t>Isaac is probably aware that he has too much on his plate.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Isaac needs to decide which activities are most important to him and which ones he can give up easily.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03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Balanced Lifestyle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Everyone’s balanced lifestyle looks differently from one person to the next.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Some people value work.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Some value family.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Some value their health.</a:t>
            </a:r>
          </a:p>
          <a:p>
            <a:r>
              <a:rPr lang="en-US" sz="3200" dirty="0">
                <a:solidFill>
                  <a:schemeClr val="tx2"/>
                </a:solidFill>
              </a:rPr>
              <a:t>In general, a healthy life will be balanced emotionally and physically and contain time for the following.</a:t>
            </a:r>
          </a:p>
        </p:txBody>
      </p:sp>
    </p:spTree>
    <p:extLst>
      <p:ext uri="{BB962C8B-B14F-4D97-AF65-F5344CB8AC3E}">
        <p14:creationId xmlns:p14="http://schemas.microsoft.com/office/powerpoint/2010/main" val="156986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dirty="0" smtClean="0"/>
              <a:t>Elements of a Balanced Lifestyle:  </a:t>
            </a:r>
            <a:br>
              <a:rPr lang="en-US" sz="3600" b="1" dirty="0" smtClean="0"/>
            </a:br>
            <a:r>
              <a:rPr lang="en-US" sz="3600" b="1" dirty="0" smtClean="0"/>
              <a:t>Physical Health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Time to sleep, eat wisely; contain exercise and relaxation.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5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dirty="0" smtClean="0"/>
              <a:t>Elements of a Balanced Lifestyle:  </a:t>
            </a:r>
            <a:br>
              <a:rPr lang="en-US" sz="3600" b="1" dirty="0" smtClean="0"/>
            </a:br>
            <a:r>
              <a:rPr lang="en-US" sz="3600" b="1" dirty="0" smtClean="0"/>
              <a:t>Work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How important is it to you?  </a:t>
            </a:r>
          </a:p>
          <a:p>
            <a:r>
              <a:rPr lang="en-US" sz="4000" dirty="0">
                <a:solidFill>
                  <a:schemeClr val="tx2"/>
                </a:solidFill>
              </a:rPr>
              <a:t>Will you work part time or full time? More? </a:t>
            </a:r>
          </a:p>
          <a:p>
            <a:r>
              <a:rPr lang="en-US" sz="4000" dirty="0">
                <a:solidFill>
                  <a:schemeClr val="tx2"/>
                </a:solidFill>
              </a:rPr>
              <a:t>Do you want time to hang out with your children?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3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dirty="0" smtClean="0"/>
              <a:t>Elements of a Balanced Lifestyle:  </a:t>
            </a:r>
            <a:br>
              <a:rPr lang="en-US" sz="3600" b="1" dirty="0" smtClean="0"/>
            </a:br>
            <a:r>
              <a:rPr lang="en-US" sz="3600" b="1" dirty="0" smtClean="0"/>
              <a:t>Family / Relationships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Will you have children? </a:t>
            </a:r>
          </a:p>
          <a:p>
            <a:r>
              <a:rPr lang="en-US" sz="4000" dirty="0">
                <a:solidFill>
                  <a:schemeClr val="tx2"/>
                </a:solidFill>
              </a:rPr>
              <a:t>Surround yourself with a group of friends?</a:t>
            </a:r>
          </a:p>
          <a:p>
            <a:r>
              <a:rPr lang="en-US" sz="4000" dirty="0">
                <a:solidFill>
                  <a:schemeClr val="tx2"/>
                </a:solidFill>
              </a:rPr>
              <a:t>Emma would most definitely be happier if she had good friends or a circle of acquaintances she could speak with frequently.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0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428</TotalTime>
  <Words>398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Warm Up:  Hapiness</vt:lpstr>
      <vt:lpstr>Happiness is a Balanced Lifestyle</vt:lpstr>
      <vt:lpstr>Emma &amp; Isaac</vt:lpstr>
      <vt:lpstr>Trouble Balancing their Lives</vt:lpstr>
      <vt:lpstr>Trouble Balancing their Lives</vt:lpstr>
      <vt:lpstr>Balanced Lifestyle</vt:lpstr>
      <vt:lpstr>Elements of a Balanced Lifestyle:   Physical Health</vt:lpstr>
      <vt:lpstr>Elements of a Balanced Lifestyle:   Work</vt:lpstr>
      <vt:lpstr>Elements of a Balanced Lifestyle:   Family / Relationships</vt:lpstr>
      <vt:lpstr>Elements of a Balanced Lifestyle:   Leisure and Recreation</vt:lpstr>
      <vt:lpstr>Elements of a Balanced Lifestyle:   Spiritual Life</vt:lpstr>
      <vt:lpstr>Modified Maslow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91</cp:revision>
  <dcterms:created xsi:type="dcterms:W3CDTF">2019-07-07T21:23:27Z</dcterms:created>
  <dcterms:modified xsi:type="dcterms:W3CDTF">2019-07-08T21:17:12Z</dcterms:modified>
</cp:coreProperties>
</file>